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  <p:embeddedFont>
      <p:font typeface="Roboto Mon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3" roundtripDataSignature="AMtx7mhC1y0ZzwN0JhhU+PGs5gnJrrrM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font" Target="fonts/RobotoMedium-bold.fntdata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43" Type="http://customschemas.google.com/relationships/presentationmetadata" Target="meta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font" Target="fonts/RobotoSlab-regular.fntdata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font" Target="fonts/Roboto-regular.fntdata"/><Relationship Id="rId37" Type="http://schemas.openxmlformats.org/officeDocument/2006/relationships/font" Target="fonts/HelveticaNeueLight-italic.fntdata"/><Relationship Id="rId14" Type="http://schemas.openxmlformats.org/officeDocument/2006/relationships/font" Target="fonts/RobotoSlab-bold.fntdata"/><Relationship Id="rId36" Type="http://schemas.openxmlformats.org/officeDocument/2006/relationships/font" Target="fonts/HelveticaNeueLight-bold.fntdata"/><Relationship Id="rId17" Type="http://schemas.openxmlformats.org/officeDocument/2006/relationships/font" Target="fonts/Roboto-italic.fntdata"/><Relationship Id="rId39" Type="http://schemas.openxmlformats.org/officeDocument/2006/relationships/font" Target="fonts/RobotoMono-regular.fntdata"/><Relationship Id="rId16" Type="http://schemas.openxmlformats.org/officeDocument/2006/relationships/font" Target="fonts/Roboto-bold.fntdata"/><Relationship Id="rId38" Type="http://schemas.openxmlformats.org/officeDocument/2006/relationships/font" Target="fonts/HelveticaNeueLight-boldItalic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3.jpg"/><Relationship Id="rId6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More on updating tables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DELETE command.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DELETE VS. DROP.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Loading CSV files in a database.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DELETE COMMAND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is used to delete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RECORDS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from tables.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has the following syntax: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DELETE FROM table_name WHERE condition;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deletes the record where the condition is met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account_demo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account_id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deletes all the contents from the table without deleting the table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account_demo;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DELETE VS DROP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 difference is that DELETE is intended to delete records, while DROP to delete tables or columns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LOADING CSV FILES IN A DATABASE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6fe2872_0_6"/>
          <p:cNvSpPr txBox="1"/>
          <p:nvPr/>
        </p:nvSpPr>
        <p:spPr>
          <a:xfrm>
            <a:off x="707225" y="136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order to be able to load a csv file, we first need to set the variable “local_infile” to 1: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show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variables 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like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'local_infile'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global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local_infile 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Afterwards, we can load the file contents: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district 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bank_demo;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load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local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infile </a:t>
            </a:r>
            <a:r>
              <a:rPr lang="en" sz="9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'./district.csv'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into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district_demo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fields terminated 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','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account_demo;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load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local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infile </a:t>
            </a:r>
            <a:r>
              <a:rPr lang="en" sz="9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'./account.csv'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into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account_demo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fields terminated </a:t>
            </a:r>
            <a:r>
              <a:rPr b="1"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','</a:t>
            </a: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